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autoCompressPictures="0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906000" type="A4"/>
  <p:notesSz cx="6858000" cy="9144000"/>
  <p:defaultTextStyle>
    <a:defPPr rtl="0">
      <a:defRPr lang="zh-tw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B3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83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7" d="100"/>
          <a:sy n="87" d="100"/>
        </p:scale>
        <p:origin x="309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370E52C-C348-49C6-984F-B7C0D4ABEEC5}" type="datetime1">
              <a:rPr lang="zh-TW" altLang="en-US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2021/9/9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F2C8D43-8168-48C8-91A7-63EACBACA74B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‹#›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3109985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B566489F-A92B-45AE-AB74-4B348A3D8B9C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noProof="0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5603C52C-5E29-41AF-BAA3-8217E886DA08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  <p:extLst>
      <p:ext uri="{BB962C8B-B14F-4D97-AF65-F5344CB8AC3E}">
        <p14:creationId xmlns:p14="http://schemas.microsoft.com/office/powerpoint/2010/main" val="196196172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crosoft JhengHei UI" panose="020B0604030504040204" pitchFamily="34" charset="-120"/>
        <a:ea typeface="Microsoft JhengHei UI" panose="020B0604030504040204" pitchFamily="34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2360613" y="1143000"/>
            <a:ext cx="2136775" cy="3086100"/>
          </a:xfrm>
        </p:spPr>
      </p:sp>
      <p:sp>
        <p:nvSpPr>
          <p:cNvPr id="3" name="備忘稿預留位置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5603C52C-5E29-41AF-BAA3-8217E886DA08}" type="slidenum">
              <a:rPr lang="en-US" altLang="zh-TW" smtClean="0"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1</a:t>
            </a:fld>
            <a:endParaRPr lang="zh-TW" altLang="en-US" dirty="0">
              <a:latin typeface="Microsoft JhengHei UI" panose="020B0604030504040204" pitchFamily="34" charset="-120"/>
              <a:ea typeface="Microsoft JhengHei U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78736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71525" y="2604918"/>
            <a:ext cx="5314950" cy="2636250"/>
          </a:xfrm>
        </p:spPr>
        <p:txBody>
          <a:bodyPr rtlCol="0" anchor="b">
            <a:normAutofit/>
          </a:bodyPr>
          <a:lstStyle>
            <a:lvl1pPr algn="l">
              <a:defRPr sz="6500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71525" y="5246513"/>
            <a:ext cx="5314950" cy="990600"/>
          </a:xfrm>
        </p:spPr>
        <p:txBody>
          <a:bodyPr rtlCol="0">
            <a:normAutofit/>
          </a:bodyPr>
          <a:lstStyle>
            <a:lvl1pPr marL="0" indent="0" algn="l">
              <a:buNone/>
              <a:defRPr sz="2167"/>
            </a:lvl1pPr>
            <a:lvl2pPr marL="495285" indent="0" algn="ctr">
              <a:buNone/>
              <a:defRPr sz="2167"/>
            </a:lvl2pPr>
            <a:lvl3pPr marL="990570" indent="0" algn="ctr">
              <a:buNone/>
              <a:defRPr sz="1950"/>
            </a:lvl3pPr>
            <a:lvl4pPr marL="1485854" indent="0" algn="ctr">
              <a:buNone/>
              <a:defRPr sz="1733"/>
            </a:lvl4pPr>
            <a:lvl5pPr marL="1981139" indent="0" algn="ctr">
              <a:buNone/>
              <a:defRPr sz="1733"/>
            </a:lvl5pPr>
            <a:lvl6pPr marL="2476424" indent="0" algn="ctr">
              <a:buNone/>
              <a:defRPr sz="1733"/>
            </a:lvl6pPr>
            <a:lvl7pPr marL="2971709" indent="0" algn="ctr">
              <a:buNone/>
              <a:defRPr sz="1733"/>
            </a:lvl7pPr>
            <a:lvl8pPr marL="3466993" indent="0" algn="ctr">
              <a:buNone/>
              <a:defRPr sz="1733"/>
            </a:lvl8pPr>
            <a:lvl9pPr marL="3962278" indent="0" algn="ctr">
              <a:buNone/>
              <a:defRPr sz="1733"/>
            </a:lvl9pPr>
          </a:lstStyle>
          <a:p>
            <a:pPr rtl="0"/>
            <a:r>
              <a:rPr lang="zh-TW" altLang="en-US" noProof="0" smtClean="0"/>
              <a:t>按一下以編輯母片副標題樣式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449128" y="6231807"/>
            <a:ext cx="1637348" cy="541150"/>
          </a:xfrm>
        </p:spPr>
        <p:txBody>
          <a:bodyPr rtlCol="0"/>
          <a:lstStyle/>
          <a:p>
            <a:pPr rtl="0"/>
            <a:fld id="{A776CA55-E181-4B8F-95B2-0491FAB5896A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771525" y="6245556"/>
            <a:ext cx="3600450" cy="527403"/>
          </a:xfrm>
        </p:spPr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4543425" y="2066809"/>
            <a:ext cx="1543050" cy="527403"/>
          </a:xfrm>
        </p:spPr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含標題的全景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749" y="6785078"/>
            <a:ext cx="6087395" cy="1183513"/>
          </a:xfrm>
        </p:spPr>
        <p:txBody>
          <a:bodyPr rtlCol="0" anchor="b"/>
          <a:lstStyle>
            <a:lvl1pPr algn="l">
              <a:defRPr sz="3467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383471" y="1359859"/>
            <a:ext cx="6087285" cy="5024010"/>
          </a:xfrm>
        </p:spPr>
        <p:txBody>
          <a:bodyPr rtlCol="0"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385763" y="7968591"/>
            <a:ext cx="6086475" cy="1013955"/>
          </a:xfrm>
        </p:spPr>
        <p:txBody>
          <a:bodyPr rtlCol="0"/>
          <a:lstStyle>
            <a:lvl1pPr marL="0" indent="0" algn="l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5D64748-8183-40BE-A5A9-74F534CB23CC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763" y="1088437"/>
            <a:ext cx="6086475" cy="4048008"/>
          </a:xfrm>
        </p:spPr>
        <p:txBody>
          <a:bodyPr rtlCol="0" anchor="ctr"/>
          <a:lstStyle>
            <a:lvl1pPr algn="l">
              <a:defRPr sz="3467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6263" y="5270972"/>
            <a:ext cx="5698415" cy="1443097"/>
          </a:xfrm>
        </p:spPr>
        <p:txBody>
          <a:bodyPr rtlCol="0" anchor="ctr"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395629" y="550335"/>
            <a:ext cx="1637348" cy="527403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13250EA2-69C8-49F4-BD78-816D194784BD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385763" y="548806"/>
            <a:ext cx="3932714" cy="527403"/>
          </a:xfrm>
        </p:spPr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110130" y="550335"/>
            <a:ext cx="362108" cy="527403"/>
          </a:xfrm>
        </p:spPr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含標題的引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263" y="1088439"/>
            <a:ext cx="5710238" cy="3762048"/>
          </a:xfrm>
        </p:spPr>
        <p:txBody>
          <a:bodyPr rtlCol="0" anchor="ctr"/>
          <a:lstStyle>
            <a:lvl1pPr algn="l">
              <a:defRPr sz="3467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12" name="文字預留位置 3"/>
          <p:cNvSpPr>
            <a:spLocks noGrp="1"/>
          </p:cNvSpPr>
          <p:nvPr>
            <p:ph type="body" sz="half" idx="13"/>
          </p:nvPr>
        </p:nvSpPr>
        <p:spPr>
          <a:xfrm>
            <a:off x="733424" y="4861361"/>
            <a:ext cx="5395914" cy="641973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6263" y="5719803"/>
            <a:ext cx="5710238" cy="982036"/>
          </a:xfrm>
        </p:spPr>
        <p:txBody>
          <a:bodyPr rtlCol="0" anchor="ctr">
            <a:normAutofit/>
          </a:bodyPr>
          <a:lstStyle>
            <a:lvl1pPr marL="0" indent="0">
              <a:buNone/>
              <a:defRPr sz="1733"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395629" y="550335"/>
            <a:ext cx="1637348" cy="527403"/>
          </a:xfrm>
        </p:spPr>
        <p:txBody>
          <a:bodyPr rtlCol="0"/>
          <a:lstStyle>
            <a:lvl1pPr algn="r"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985EB5D8-406D-4E80-BBE6-739F5A2F5A50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385763" y="548806"/>
            <a:ext cx="3932714" cy="527403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110130" y="550335"/>
            <a:ext cx="362108" cy="527403"/>
          </a:xfrm>
        </p:spPr>
        <p:txBody>
          <a:bodyPr rtlCol="0"/>
          <a:lstStyle>
            <a:lvl1pPr>
              <a:defRPr>
                <a:latin typeface="Microsoft JhengHei UI" panose="020B0604030504040204" pitchFamily="34" charset="-120"/>
                <a:ea typeface="Microsoft JhengHei UI" panose="020B0604030504040204" pitchFamily="34" charset="-12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  <p:sp>
        <p:nvSpPr>
          <p:cNvPr id="9" name="文字方塊 8"/>
          <p:cNvSpPr txBox="1"/>
          <p:nvPr/>
        </p:nvSpPr>
        <p:spPr>
          <a:xfrm>
            <a:off x="267891" y="1348317"/>
            <a:ext cx="342900" cy="844676"/>
          </a:xfrm>
          <a:prstGeom prst="rect">
            <a:avLst/>
          </a:prstGeom>
        </p:spPr>
        <p:txBody>
          <a:bodyPr vert="horz" lIns="99060" tIns="49530" rIns="99060" bIns="4953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rtl="0"/>
            <a:r>
              <a:rPr lang="zh-TW" altLang="en-US" sz="8666" noProof="0" dirty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“</a:t>
            </a:r>
          </a:p>
        </p:txBody>
      </p:sp>
      <p:sp>
        <p:nvSpPr>
          <p:cNvPr id="10" name="文字方塊 9"/>
          <p:cNvSpPr txBox="1"/>
          <p:nvPr/>
        </p:nvSpPr>
        <p:spPr>
          <a:xfrm>
            <a:off x="6178630" y="3901864"/>
            <a:ext cx="342900" cy="844676"/>
          </a:xfrm>
          <a:prstGeom prst="rect">
            <a:avLst/>
          </a:prstGeom>
        </p:spPr>
        <p:txBody>
          <a:bodyPr vert="horz" lIns="99060" tIns="49530" rIns="99060" bIns="4953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zh-TW" altLang="en-US" sz="8666" noProof="0" dirty="0">
                <a:solidFill>
                  <a:schemeClr val="tx1"/>
                </a:solidFill>
                <a:effectLst/>
                <a:latin typeface="Microsoft JhengHei UI" panose="020B0604030504040204" pitchFamily="34" charset="-120"/>
                <a:ea typeface="Microsoft JhengHei UI" panose="020B0604030504040204" pitchFamily="34" charset="-120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76278" y="1624570"/>
            <a:ext cx="5707230" cy="3628206"/>
          </a:xfrm>
        </p:spPr>
        <p:txBody>
          <a:bodyPr rtlCol="0" anchor="b"/>
          <a:lstStyle>
            <a:lvl1pPr algn="l">
              <a:defRPr sz="3467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576263" y="5269791"/>
            <a:ext cx="5706368" cy="1444278"/>
          </a:xfrm>
        </p:spPr>
        <p:txBody>
          <a:bodyPr rtlCol="0" anchor="t"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395629" y="547278"/>
            <a:ext cx="1637348" cy="527403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FD3AFD8D-1EE9-4BD7-A2A3-3950E06B5B00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>
          <a:xfrm>
            <a:off x="385763" y="547278"/>
            <a:ext cx="3932714" cy="527403"/>
          </a:xfrm>
        </p:spPr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6110130" y="550335"/>
            <a:ext cx="362108" cy="527403"/>
          </a:xfrm>
        </p:spPr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標題 1"/>
          <p:cNvSpPr>
            <a:spLocks noGrp="1"/>
          </p:cNvSpPr>
          <p:nvPr>
            <p:ph type="title"/>
          </p:nvPr>
        </p:nvSpPr>
        <p:spPr>
          <a:xfrm>
            <a:off x="1628776" y="1100668"/>
            <a:ext cx="4843462" cy="1883363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7" name="文字版面配置區 2"/>
          <p:cNvSpPr>
            <a:spLocks noGrp="1"/>
          </p:cNvSpPr>
          <p:nvPr>
            <p:ph type="body" idx="1"/>
          </p:nvPr>
        </p:nvSpPr>
        <p:spPr>
          <a:xfrm>
            <a:off x="385763" y="3180782"/>
            <a:ext cx="1944243" cy="891684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8" name="文字預留位置 3"/>
          <p:cNvSpPr>
            <a:spLocks noGrp="1"/>
          </p:cNvSpPr>
          <p:nvPr>
            <p:ph type="body" sz="half" idx="15"/>
          </p:nvPr>
        </p:nvSpPr>
        <p:spPr>
          <a:xfrm>
            <a:off x="385762" y="4195483"/>
            <a:ext cx="1944243" cy="4787080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9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2457450" y="3179703"/>
            <a:ext cx="1944243" cy="904994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10" name="文字預留位置 3"/>
          <p:cNvSpPr>
            <a:spLocks noGrp="1"/>
          </p:cNvSpPr>
          <p:nvPr>
            <p:ph type="body" sz="half" idx="16"/>
          </p:nvPr>
        </p:nvSpPr>
        <p:spPr>
          <a:xfrm>
            <a:off x="2456358" y="4194763"/>
            <a:ext cx="1944243" cy="4787782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11" name="文字版面配置區 4"/>
          <p:cNvSpPr>
            <a:spLocks noGrp="1"/>
          </p:cNvSpPr>
          <p:nvPr>
            <p:ph type="body" sz="quarter" idx="13"/>
          </p:nvPr>
        </p:nvSpPr>
        <p:spPr>
          <a:xfrm>
            <a:off x="4529138" y="3167473"/>
            <a:ext cx="1944243" cy="904994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12" name="文字預留位置 3"/>
          <p:cNvSpPr>
            <a:spLocks noGrp="1"/>
          </p:cNvSpPr>
          <p:nvPr>
            <p:ph type="body" sz="half" idx="17"/>
          </p:nvPr>
        </p:nvSpPr>
        <p:spPr>
          <a:xfrm>
            <a:off x="4529138" y="4195483"/>
            <a:ext cx="1944243" cy="4787080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D9C10B2-95BF-4DBF-A9B9-D02BF79B8F19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標題 1"/>
          <p:cNvSpPr>
            <a:spLocks noGrp="1"/>
          </p:cNvSpPr>
          <p:nvPr>
            <p:ph type="title"/>
          </p:nvPr>
        </p:nvSpPr>
        <p:spPr>
          <a:xfrm>
            <a:off x="1628776" y="1100667"/>
            <a:ext cx="4843462" cy="1871133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19" name="文字版面配置區 2"/>
          <p:cNvSpPr>
            <a:spLocks noGrp="1"/>
          </p:cNvSpPr>
          <p:nvPr>
            <p:ph type="body" idx="1"/>
          </p:nvPr>
        </p:nvSpPr>
        <p:spPr>
          <a:xfrm>
            <a:off x="387348" y="6053669"/>
            <a:ext cx="1941515" cy="986216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20" name="圖片預留位置 2"/>
          <p:cNvSpPr>
            <a:spLocks noGrp="1" noChangeAspect="1"/>
          </p:cNvSpPr>
          <p:nvPr>
            <p:ph type="pic" idx="15"/>
          </p:nvPr>
        </p:nvSpPr>
        <p:spPr>
          <a:xfrm>
            <a:off x="387348" y="3412067"/>
            <a:ext cx="1941515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733"/>
            </a:lvl1pPr>
            <a:lvl2pPr marL="495285" indent="0">
              <a:buNone/>
              <a:defRPr sz="1733"/>
            </a:lvl2pPr>
            <a:lvl3pPr marL="990570" indent="0">
              <a:buNone/>
              <a:defRPr sz="1733"/>
            </a:lvl3pPr>
            <a:lvl4pPr marL="1485854" indent="0">
              <a:buNone/>
              <a:defRPr sz="1733"/>
            </a:lvl4pPr>
            <a:lvl5pPr marL="1981139" indent="0">
              <a:buNone/>
              <a:defRPr sz="1733"/>
            </a:lvl5pPr>
            <a:lvl6pPr marL="2476424" indent="0">
              <a:buNone/>
              <a:defRPr sz="1733"/>
            </a:lvl6pPr>
            <a:lvl7pPr marL="2971709" indent="0">
              <a:buNone/>
              <a:defRPr sz="1733"/>
            </a:lvl7pPr>
            <a:lvl8pPr marL="3466993" indent="0">
              <a:buNone/>
              <a:defRPr sz="1733"/>
            </a:lvl8pPr>
            <a:lvl9pPr marL="3962278" indent="0">
              <a:buNone/>
              <a:defRPr sz="1733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21" name="文字預留位置 3"/>
          <p:cNvSpPr>
            <a:spLocks noGrp="1"/>
          </p:cNvSpPr>
          <p:nvPr>
            <p:ph type="body" sz="half" idx="18"/>
          </p:nvPr>
        </p:nvSpPr>
        <p:spPr>
          <a:xfrm>
            <a:off x="387348" y="7039883"/>
            <a:ext cx="1941515" cy="1942664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22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2460524" y="6053669"/>
            <a:ext cx="1940026" cy="986216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23" name="圖片預留位置 2"/>
          <p:cNvSpPr>
            <a:spLocks noGrp="1" noChangeAspect="1"/>
          </p:cNvSpPr>
          <p:nvPr>
            <p:ph type="pic" idx="21"/>
          </p:nvPr>
        </p:nvSpPr>
        <p:spPr>
          <a:xfrm>
            <a:off x="2460523" y="3412067"/>
            <a:ext cx="1940027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733"/>
            </a:lvl1pPr>
            <a:lvl2pPr marL="495285" indent="0">
              <a:buNone/>
              <a:defRPr sz="1733"/>
            </a:lvl2pPr>
            <a:lvl3pPr marL="990570" indent="0">
              <a:buNone/>
              <a:defRPr sz="1733"/>
            </a:lvl3pPr>
            <a:lvl4pPr marL="1485854" indent="0">
              <a:buNone/>
              <a:defRPr sz="1733"/>
            </a:lvl4pPr>
            <a:lvl5pPr marL="1981139" indent="0">
              <a:buNone/>
              <a:defRPr sz="1733"/>
            </a:lvl5pPr>
            <a:lvl6pPr marL="2476424" indent="0">
              <a:buNone/>
              <a:defRPr sz="1733"/>
            </a:lvl6pPr>
            <a:lvl7pPr marL="2971709" indent="0">
              <a:buNone/>
              <a:defRPr sz="1733"/>
            </a:lvl7pPr>
            <a:lvl8pPr marL="3466993" indent="0">
              <a:buNone/>
              <a:defRPr sz="1733"/>
            </a:lvl8pPr>
            <a:lvl9pPr marL="3962278" indent="0">
              <a:buNone/>
              <a:defRPr sz="1733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24" name="文字預留位置 3"/>
          <p:cNvSpPr>
            <a:spLocks noGrp="1"/>
          </p:cNvSpPr>
          <p:nvPr>
            <p:ph type="body" sz="half" idx="19"/>
          </p:nvPr>
        </p:nvSpPr>
        <p:spPr>
          <a:xfrm>
            <a:off x="2460525" y="7039882"/>
            <a:ext cx="1940026" cy="1942664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25" name="文字預留位置 4"/>
          <p:cNvSpPr>
            <a:spLocks noGrp="1"/>
          </p:cNvSpPr>
          <p:nvPr>
            <p:ph type="body" sz="quarter" idx="13"/>
          </p:nvPr>
        </p:nvSpPr>
        <p:spPr>
          <a:xfrm>
            <a:off x="4527974" y="6053669"/>
            <a:ext cx="1944264" cy="986216"/>
          </a:xfrm>
        </p:spPr>
        <p:txBody>
          <a:bodyPr rtlCol="0" anchor="b">
            <a:noAutofit/>
          </a:bodyPr>
          <a:lstStyle>
            <a:lvl1pPr marL="0" indent="0">
              <a:buNone/>
              <a:defRPr sz="2600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26" name="圖片預留位置 2"/>
          <p:cNvSpPr>
            <a:spLocks noGrp="1" noChangeAspect="1"/>
          </p:cNvSpPr>
          <p:nvPr>
            <p:ph type="pic" idx="22"/>
          </p:nvPr>
        </p:nvSpPr>
        <p:spPr>
          <a:xfrm>
            <a:off x="4528044" y="3412067"/>
            <a:ext cx="1939432" cy="2201333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733"/>
            </a:lvl1pPr>
            <a:lvl2pPr marL="495285" indent="0">
              <a:buNone/>
              <a:defRPr sz="1733"/>
            </a:lvl2pPr>
            <a:lvl3pPr marL="990570" indent="0">
              <a:buNone/>
              <a:defRPr sz="1733"/>
            </a:lvl3pPr>
            <a:lvl4pPr marL="1485854" indent="0">
              <a:buNone/>
              <a:defRPr sz="1733"/>
            </a:lvl4pPr>
            <a:lvl5pPr marL="1981139" indent="0">
              <a:buNone/>
              <a:defRPr sz="1733"/>
            </a:lvl5pPr>
            <a:lvl6pPr marL="2476424" indent="0">
              <a:buNone/>
              <a:defRPr sz="1733"/>
            </a:lvl6pPr>
            <a:lvl7pPr marL="2971709" indent="0">
              <a:buNone/>
              <a:defRPr sz="1733"/>
            </a:lvl7pPr>
            <a:lvl8pPr marL="3466993" indent="0">
              <a:buNone/>
              <a:defRPr sz="1733"/>
            </a:lvl8pPr>
            <a:lvl9pPr marL="3962278" indent="0">
              <a:buNone/>
              <a:defRPr sz="1733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27" name="文字預留位置 3"/>
          <p:cNvSpPr>
            <a:spLocks noGrp="1"/>
          </p:cNvSpPr>
          <p:nvPr>
            <p:ph type="body" sz="half" idx="20"/>
          </p:nvPr>
        </p:nvSpPr>
        <p:spPr>
          <a:xfrm>
            <a:off x="4527974" y="7039879"/>
            <a:ext cx="1942001" cy="1942664"/>
          </a:xfrm>
        </p:spPr>
        <p:txBody>
          <a:bodyPr rtlCol="0" anchor="t">
            <a:normAutofit/>
          </a:bodyPr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A8D588-CC3C-4E50-8116-C9243C4572B8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385763" y="3169921"/>
            <a:ext cx="6086475" cy="5812625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58F37B-7227-445F-A10D-D2CC9064BB80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圖片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5314950" y="1076209"/>
            <a:ext cx="1157288" cy="5637859"/>
          </a:xfrm>
        </p:spPr>
        <p:txBody>
          <a:bodyPr vert="eaVert" rtlCol="0"/>
          <a:lstStyle>
            <a:lvl1pPr algn="l">
              <a:defRPr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576263" y="1076210"/>
            <a:ext cx="4614863" cy="5637859"/>
          </a:xfrm>
        </p:spPr>
        <p:txBody>
          <a:bodyPr vert="eaVert"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95629" y="548806"/>
            <a:ext cx="1637348" cy="527403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F904131D-489F-45C4-A924-57CAF3FE9CA6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385763" y="550335"/>
            <a:ext cx="3932714" cy="527403"/>
          </a:xfrm>
        </p:spPr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>
          <a:xfrm>
            <a:off x="6110130" y="550335"/>
            <a:ext cx="362108" cy="527403"/>
          </a:xfrm>
        </p:spPr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6C4C4C-1627-4DEA-8C5C-F5C952282738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圖片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319661"/>
            <a:ext cx="6858000" cy="358633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764" y="1088439"/>
            <a:ext cx="6086474" cy="4047239"/>
          </a:xfrm>
        </p:spPr>
        <p:txBody>
          <a:bodyPr rtlCol="0" anchor="b">
            <a:normAutofit/>
          </a:bodyPr>
          <a:lstStyle>
            <a:lvl1pPr algn="r">
              <a:defRPr sz="4333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576262" y="5260272"/>
            <a:ext cx="5900738" cy="1380419"/>
          </a:xfrm>
        </p:spPr>
        <p:txBody>
          <a:bodyPr rtlCol="0">
            <a:normAutofit/>
          </a:bodyPr>
          <a:lstStyle>
            <a:lvl1pPr marL="0" indent="0" algn="r">
              <a:buNone/>
              <a:defRPr sz="2383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4395629" y="550335"/>
            <a:ext cx="1637348" cy="527403"/>
          </a:xfrm>
        </p:spPr>
        <p:txBody>
          <a:bodyPr rtlCol="0"/>
          <a:lstStyle>
            <a:lvl1pPr algn="r">
              <a:defRPr/>
            </a:lvl1pPr>
          </a:lstStyle>
          <a:p>
            <a:pPr rtl="0"/>
            <a:fld id="{6332D385-BA2E-40E7-9EED-2B831CE06A5C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>
          <a:xfrm>
            <a:off x="385763" y="550337"/>
            <a:ext cx="3932714" cy="525872"/>
          </a:xfrm>
        </p:spPr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6110130" y="550335"/>
            <a:ext cx="362108" cy="527403"/>
          </a:xfrm>
        </p:spPr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385763" y="3169921"/>
            <a:ext cx="3000375" cy="5812625"/>
          </a:xfrm>
        </p:spPr>
        <p:txBody>
          <a:bodyPr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3471863" y="3169921"/>
            <a:ext cx="3000375" cy="5812625"/>
          </a:xfrm>
        </p:spPr>
        <p:txBody>
          <a:bodyPr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50C46EE-919D-478D-8076-B76A92AACAB2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28775" y="1100667"/>
            <a:ext cx="4843463" cy="1871133"/>
          </a:xfrm>
        </p:spPr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514356" y="3154381"/>
            <a:ext cx="2857495" cy="1190095"/>
          </a:xfrm>
        </p:spPr>
        <p:txBody>
          <a:bodyPr rtlCol="0" anchor="b">
            <a:normAutofit/>
          </a:bodyPr>
          <a:lstStyle>
            <a:lvl1pPr marL="0" indent="0">
              <a:buNone/>
              <a:defRPr sz="3033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385764" y="4524964"/>
            <a:ext cx="2987873" cy="4457583"/>
          </a:xfrm>
        </p:spPr>
        <p:txBody>
          <a:bodyPr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3600450" y="3154381"/>
            <a:ext cx="2871788" cy="1190095"/>
          </a:xfrm>
        </p:spPr>
        <p:txBody>
          <a:bodyPr rtlCol="0" anchor="b">
            <a:normAutofit/>
          </a:bodyPr>
          <a:lstStyle>
            <a:lvl1pPr marL="0" indent="0">
              <a:buNone/>
              <a:defRPr sz="3033" b="0">
                <a:solidFill>
                  <a:schemeClr val="tx1"/>
                </a:solidFill>
              </a:defRPr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3471863" y="4524964"/>
            <a:ext cx="3000375" cy="4457583"/>
          </a:xfrm>
        </p:spPr>
        <p:txBody>
          <a:bodyPr rtlCol="0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3D1A5D-7C6F-477A-B08D-BB6E697DED15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33B10B1-3CE0-4F36-8063-1CD475C994D8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D85A5D0-6C68-4F38-9CF0-E21F0354D9AA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763" y="2201333"/>
            <a:ext cx="2314575" cy="2311400"/>
          </a:xfrm>
        </p:spPr>
        <p:txBody>
          <a:bodyPr rtlCol="0" anchor="b"/>
          <a:lstStyle>
            <a:lvl1pPr algn="l">
              <a:defRPr sz="3467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2810015" y="1078654"/>
            <a:ext cx="3662223" cy="7903892"/>
          </a:xfrm>
        </p:spPr>
        <p:txBody>
          <a:bodyPr rtlCol="0" anchor="ctr"/>
          <a:lstStyle/>
          <a:p>
            <a:pPr lvl="0" rtl="0"/>
            <a:r>
              <a:rPr lang="zh-TW" altLang="en-US" noProof="0" smtClean="0"/>
              <a:t>編輯母片文字樣式</a:t>
            </a:r>
          </a:p>
          <a:p>
            <a:pPr lvl="1" rtl="0"/>
            <a:r>
              <a:rPr lang="zh-TW" altLang="en-US" noProof="0" smtClean="0"/>
              <a:t>第二層</a:t>
            </a:r>
          </a:p>
          <a:p>
            <a:pPr lvl="2" rtl="0"/>
            <a:r>
              <a:rPr lang="zh-TW" altLang="en-US" noProof="0" smtClean="0"/>
              <a:t>第三層</a:t>
            </a:r>
          </a:p>
          <a:p>
            <a:pPr lvl="3" rtl="0"/>
            <a:r>
              <a:rPr lang="zh-TW" altLang="en-US" noProof="0" smtClean="0"/>
              <a:t>第四層</a:t>
            </a:r>
          </a:p>
          <a:p>
            <a:pPr lvl="4" rtl="0"/>
            <a:r>
              <a:rPr lang="zh-TW" altLang="en-US" noProof="0" smtClean="0"/>
              <a:t>第五層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385763" y="4512734"/>
            <a:ext cx="2314575" cy="4469812"/>
          </a:xfrm>
        </p:spPr>
        <p:txBody>
          <a:bodyPr rtlCol="0"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641E437-6639-4AE1-A2B5-16AE03DE8C6D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85762" y="2201333"/>
            <a:ext cx="3866198" cy="2311400"/>
          </a:xfrm>
        </p:spPr>
        <p:txBody>
          <a:bodyPr rtlCol="0" anchor="b"/>
          <a:lstStyle>
            <a:lvl1pPr algn="l">
              <a:defRPr sz="3467"/>
            </a:lvl1pPr>
          </a:lstStyle>
          <a:p>
            <a:pPr rtl="0"/>
            <a:r>
              <a:rPr lang="zh-TW" altLang="en-US" noProof="0" smtClean="0"/>
              <a:t>按一下以編輯母片標題樣式</a:t>
            </a:r>
            <a:endParaRPr lang="zh-TW" altLang="en-US" noProof="0" dirty="0"/>
          </a:p>
        </p:txBody>
      </p:sp>
      <p:sp>
        <p:nvSpPr>
          <p:cNvPr id="3" name="圖片預留位置 2"/>
          <p:cNvSpPr>
            <a:spLocks noGrp="1" noChangeAspect="1"/>
          </p:cNvSpPr>
          <p:nvPr>
            <p:ph type="pic" idx="1"/>
          </p:nvPr>
        </p:nvSpPr>
        <p:spPr>
          <a:xfrm>
            <a:off x="4421946" y="1085128"/>
            <a:ext cx="2050292" cy="7897418"/>
          </a:xfrm>
        </p:spPr>
        <p:txBody>
          <a:bodyPr rtlCol="0" anchor="t"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pPr rtl="0"/>
            <a:r>
              <a:rPr lang="zh-TW" altLang="en-US" noProof="0" smtClean="0"/>
              <a:t>按一下圖示以新增圖片</a:t>
            </a:r>
            <a:endParaRPr lang="zh-TW" altLang="en-US" noProof="0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385762" y="4512734"/>
            <a:ext cx="3866198" cy="4469812"/>
          </a:xfrm>
        </p:spPr>
        <p:txBody>
          <a:bodyPr rtlCol="0"/>
          <a:lstStyle>
            <a:lvl1pPr marL="0" indent="0">
              <a:buNone/>
              <a:defRPr sz="1733"/>
            </a:lvl1pPr>
            <a:lvl2pPr marL="495285" indent="0">
              <a:buNone/>
              <a:defRPr sz="1517"/>
            </a:lvl2pPr>
            <a:lvl3pPr marL="990570" indent="0">
              <a:buNone/>
              <a:defRPr sz="1300"/>
            </a:lvl3pPr>
            <a:lvl4pPr marL="1485854" indent="0">
              <a:buNone/>
              <a:defRPr sz="1083"/>
            </a:lvl4pPr>
            <a:lvl5pPr marL="1981139" indent="0">
              <a:buNone/>
              <a:defRPr sz="1083"/>
            </a:lvl5pPr>
            <a:lvl6pPr marL="2476424" indent="0">
              <a:buNone/>
              <a:defRPr sz="1083"/>
            </a:lvl6pPr>
            <a:lvl7pPr marL="2971709" indent="0">
              <a:buNone/>
              <a:defRPr sz="1083"/>
            </a:lvl7pPr>
            <a:lvl8pPr marL="3466993" indent="0">
              <a:buNone/>
              <a:defRPr sz="1083"/>
            </a:lvl8pPr>
            <a:lvl9pPr marL="3962278" indent="0">
              <a:buNone/>
              <a:defRPr sz="1083"/>
            </a:lvl9pPr>
          </a:lstStyle>
          <a:p>
            <a:pPr lvl="0" rtl="0"/>
            <a:r>
              <a:rPr lang="zh-TW" altLang="en-US" noProof="0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825D25E-BA7A-4648-BA69-4AC3360D35E0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noProof="0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6D22F896-40B5-4ADD-8801-0D06FADFA095}" type="slidenum">
              <a:rPr lang="en-US" altLang="zh-TW" noProof="0" smtClean="0"/>
              <a:t>‹#›</a:t>
            </a:fld>
            <a:endParaRPr lang="zh-TW" altLang="en-US" noProof="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2082094"/>
          </a:xfrm>
          <a:prstGeom prst="rect">
            <a:avLst/>
          </a:prstGeom>
        </p:spPr>
      </p:pic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628775" y="1104094"/>
            <a:ext cx="4843463" cy="18677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zh-TW" altLang="en-US" noProof="0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385763" y="3169922"/>
            <a:ext cx="6086475" cy="58126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noProof="0" dirty="0"/>
              <a:t>按一下以編輯母片文字樣式</a:t>
            </a:r>
          </a:p>
          <a:p>
            <a:pPr lvl="1" rtl="0"/>
            <a:r>
              <a:rPr lang="zh-TW" altLang="en-US" noProof="0" dirty="0"/>
              <a:t>第二層</a:t>
            </a:r>
          </a:p>
          <a:p>
            <a:pPr lvl="2" rtl="0"/>
            <a:r>
              <a:rPr lang="zh-TW" altLang="en-US" noProof="0" dirty="0"/>
              <a:t>第三層</a:t>
            </a:r>
          </a:p>
          <a:p>
            <a:pPr lvl="3" rtl="0"/>
            <a:r>
              <a:rPr lang="zh-TW" altLang="en-US" noProof="0" dirty="0"/>
              <a:t>第四層</a:t>
            </a:r>
          </a:p>
          <a:p>
            <a:pPr lvl="4" rtl="0"/>
            <a:r>
              <a:rPr lang="zh-TW" altLang="en-US" noProof="0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834890" y="9181397"/>
            <a:ext cx="1637348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8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Microsoft New Tai Lue" panose="020B0502040204020203" pitchFamily="34" charset="0"/>
              </a:defRPr>
            </a:lvl1pPr>
          </a:lstStyle>
          <a:p>
            <a:fld id="{9355D2BA-77BF-4960-BC33-93FCC973901B}" type="datetime1">
              <a:rPr lang="zh-TW" altLang="en-US" noProof="0" smtClean="0"/>
              <a:t>2021/9/9</a:t>
            </a:fld>
            <a:endParaRPr lang="zh-TW" altLang="en-US" noProof="0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385763" y="9180667"/>
            <a:ext cx="43719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38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Microsoft New Tai Lue" panose="020B0502040204020203" pitchFamily="34" charset="0"/>
              </a:defRPr>
            </a:lvl1pPr>
          </a:lstStyle>
          <a:p>
            <a:endParaRPr lang="zh-TW" altLang="en-US" noProof="0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4929188" y="55033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38">
                <a:solidFill>
                  <a:schemeClr val="tx1">
                    <a:tint val="75000"/>
                  </a:schemeClr>
                </a:solidFill>
                <a:latin typeface="Microsoft JhengHei UI" panose="020B0604030504040204" pitchFamily="34" charset="-120"/>
                <a:ea typeface="Microsoft JhengHei UI" panose="020B0604030504040204" pitchFamily="34" charset="-120"/>
                <a:cs typeface="Microsoft New Tai Lue" panose="020B0502040204020203" pitchFamily="34" charset="0"/>
              </a:defRPr>
            </a:lvl1pPr>
          </a:lstStyle>
          <a:p>
            <a:fld id="{6D22F896-40B5-4ADD-8801-0D06FADFA095}" type="slidenum">
              <a:rPr lang="en-US" altLang="zh-TW" noProof="0" smtClean="0"/>
              <a:pPr/>
              <a:t>‹#›</a:t>
            </a:fld>
            <a:endParaRPr lang="zh-TW" altLang="en-US" noProof="0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r" defTabSz="990570" rtl="0" eaLnBrk="1" latinLnBrk="0" hangingPunct="1">
        <a:lnSpc>
          <a:spcPct val="90000"/>
        </a:lnSpc>
        <a:spcBef>
          <a:spcPct val="0"/>
        </a:spcBef>
        <a:buNone/>
        <a:defRPr sz="4333" kern="1200" cap="all" baseline="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1pPr>
    </p:titleStyle>
    <p:bodyStyle>
      <a:lvl1pPr marL="247642" indent="-247642" algn="l" defTabSz="990570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2383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1pPr>
      <a:lvl2pPr marL="74292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7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2pPr>
      <a:lvl3pPr marL="1238212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50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3pPr>
      <a:lvl4pPr marL="1733497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4pPr>
      <a:lvl5pPr marL="222878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Microsoft JhengHei UI" panose="020B0604030504040204" pitchFamily="34" charset="-120"/>
          <a:ea typeface="Microsoft JhengHei UI" panose="020B0604030504040204" pitchFamily="34" charset="-120"/>
          <a:cs typeface="Microsoft New Tai Lue" panose="020B0502040204020203" pitchFamily="34" charset="0"/>
        </a:defRPr>
      </a:lvl5pPr>
      <a:lvl6pPr marL="272406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newtaipeicity-zte.my.webex.com/newtaipeicity-zte.my-tc/j.php?MTID=m867d5339e3db566c631bfda9a610906c" TargetMode="External"/><Relationship Id="rId3" Type="http://schemas.openxmlformats.org/officeDocument/2006/relationships/hyperlink" Target="https://newtaipeicity-zte.my.webex.com/newtaipeicity-zte.my-tc/j.php?MTID=m841eb9d17b2504a74ab5a6c7fa4f736f" TargetMode="External"/><Relationship Id="rId7" Type="http://schemas.openxmlformats.org/officeDocument/2006/relationships/hyperlink" Target="https://newtaipeicity-zte.my.webex.com/newtaipeicity-zte.my-tc/j.php?MTID=m8b97fb3a546b37c93deafad05bd5ffbb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newtaipeicity-zte.my.webex.com/newtaipeicity-zte.my-tc/j.php?MTID=maaa1b8f6fea1c720e1978dfaaeb4bcf0" TargetMode="External"/><Relationship Id="rId5" Type="http://schemas.openxmlformats.org/officeDocument/2006/relationships/hyperlink" Target="https://newtaipeicity-zte.my.webex.com/newtaipeicity-zte.my-tc/j.php?MTID=m0cd448775460741d7132f18e25f68824" TargetMode="External"/><Relationship Id="rId4" Type="http://schemas.openxmlformats.org/officeDocument/2006/relationships/hyperlink" Target="https://newtaipeicity-zte.my.webex.com/newtaipeicity-zte.my-tc/j.php?MTID=m10f7281a75ddd7501c44124e0d18416c" TargetMode="External"/><Relationship Id="rId9" Type="http://schemas.openxmlformats.org/officeDocument/2006/relationships/hyperlink" Target="https://newtaipeicity-zte.my.webex.com/newtaipeicity-zte.my-tc/j.php?MTID=m1fc5f76d15d0831f438a1f7f998c349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格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3591050"/>
              </p:ext>
            </p:extLst>
          </p:nvPr>
        </p:nvGraphicFramePr>
        <p:xfrm>
          <a:off x="387691" y="1945897"/>
          <a:ext cx="6200111" cy="7279110"/>
        </p:xfrm>
        <a:graphic>
          <a:graphicData uri="http://schemas.openxmlformats.org/drawingml/2006/table">
            <a:tbl>
              <a:tblPr firstRow="1" firstCol="1" bandRow="1"/>
              <a:tblGrid>
                <a:gridCol w="1445847">
                  <a:extLst>
                    <a:ext uri="{9D8B030D-6E8A-4147-A177-3AD203B41FA5}">
                      <a16:colId xmlns:a16="http://schemas.microsoft.com/office/drawing/2014/main" val="4129624116"/>
                    </a:ext>
                  </a:extLst>
                </a:gridCol>
                <a:gridCol w="1150867">
                  <a:extLst>
                    <a:ext uri="{9D8B030D-6E8A-4147-A177-3AD203B41FA5}">
                      <a16:colId xmlns:a16="http://schemas.microsoft.com/office/drawing/2014/main" val="2581569551"/>
                    </a:ext>
                  </a:extLst>
                </a:gridCol>
                <a:gridCol w="1647597">
                  <a:extLst>
                    <a:ext uri="{9D8B030D-6E8A-4147-A177-3AD203B41FA5}">
                      <a16:colId xmlns:a16="http://schemas.microsoft.com/office/drawing/2014/main" val="3040128773"/>
                    </a:ext>
                  </a:extLst>
                </a:gridCol>
                <a:gridCol w="1955800">
                  <a:extLst>
                    <a:ext uri="{9D8B030D-6E8A-4147-A177-3AD203B41FA5}">
                      <a16:colId xmlns:a16="http://schemas.microsoft.com/office/drawing/2014/main" val="1702817304"/>
                    </a:ext>
                  </a:extLst>
                </a:gridCol>
              </a:tblGrid>
              <a:tr h="36379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主講者</a:t>
                      </a:r>
                      <a:endParaRPr lang="zh-TW" sz="14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時間</a:t>
                      </a:r>
                      <a:endParaRPr lang="zh-TW" sz="14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4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題目</a:t>
                      </a:r>
                      <a:endParaRPr lang="zh-TW" sz="14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altLang="zh-TW" sz="1400" kern="1200" dirty="0" smtClean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線上視訊會議室</a:t>
                      </a:r>
                      <a:endParaRPr lang="zh-TW" sz="1400" kern="100" dirty="0"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69991142"/>
                  </a:ext>
                </a:extLst>
              </a:tr>
              <a:tr h="98384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江漢聲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校長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生醫藥學所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110/09/13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2:00-13:30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漫談臨床醫師把生醫研究當終生志</a:t>
                      </a:r>
                      <a:r>
                        <a:rPr 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業的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心路歷程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3"/>
                        </a:rPr>
                        <a:t>newtaipeicity-zte.my.webex.com/newtaipeicity-zte.my-tc/j.php?MTID=m841eb9d17b2504a74ab5a6c7fa4f736f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altLang="zh-TW" sz="12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0241809"/>
                  </a:ext>
                </a:extLst>
              </a:tr>
              <a:tr h="105833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蔡懷楨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禮聘教授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醫學系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110/09/17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斑馬魚在生物醫藥研究上的應用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4"/>
                        </a:rPr>
                        <a:t>newtaipeicity-zte.my.webex.com/newtaipeicity-zte.my-tc/j.php?MTID=m10f7281a75ddd7501c44124e0d18416c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altLang="zh-TW" sz="1200" kern="100" dirty="0"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5763688"/>
                  </a:ext>
                </a:extLst>
              </a:tr>
              <a:tr h="103293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王啟仲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副教授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生醫藥學所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110/09/24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見微知著的癌症研究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5"/>
                        </a:rPr>
                        <a:t>newtaipeicity-zte.my.webex.com/newtaipeicity-zte.my-tc/j.php?MTID=m0cd448775460741d7132f18e25f68824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459620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林維寧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副教授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生醫藥學所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110/09/27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氧化壓力偵測在疾病模式上的應用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6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6"/>
                        </a:rPr>
                        <a:t>newtaipeicity-zte.my.webex.com/newtaipeicity-zte.my-tc/j.php?MTID=maaa1b8f6fea1c720e1978dfaaeb4bcf0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2534126"/>
                  </a:ext>
                </a:extLst>
              </a:tr>
              <a:tr h="9652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林盈宏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副教授</a:t>
                      </a:r>
                      <a:endParaRPr lang="en-US" altLang="zh-TW" sz="1200" kern="10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所長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生醫藥學所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110/10/04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一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臨床醫師如何參與生醫研究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? 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包含生醫藥學所招生說明會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7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7"/>
                        </a:rPr>
                        <a:t>newtaipeicity-zte.my.webex.com/newtaipeicity-zte.my-tc/j.php?MTID=m8b97fb3a546b37c93deafad05bd5ffbb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1076191"/>
                  </a:ext>
                </a:extLst>
              </a:tr>
              <a:tr h="97366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陳宗泰</a:t>
                      </a:r>
                      <a:r>
                        <a:rPr lang="zh-TW" sz="1200" kern="1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副教授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公共衛生學系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110/10/08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“醫管”用時方恨少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??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談醫管實務如何協助臨床更上層樓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8"/>
                        </a:rPr>
                        <a:t>newtaipeicity-zte.my.webex.com/newtaipeicity-zte.my-tc/j.php?MTID=m867d5339e3db566c631bfda9a610906c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3757897"/>
                  </a:ext>
                </a:extLst>
              </a:tr>
              <a:tr h="936141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林昭成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zh-TW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副教授</a:t>
                      </a:r>
                      <a:endParaRPr lang="en-US" altLang="zh-TW" sz="1200" kern="100" dirty="0" smtClean="0">
                        <a:effectLst/>
                        <a:latin typeface="Times New Roman" panose="02020603050405020304" pitchFamily="18" charset="0"/>
                        <a:ea typeface="標楷體" panose="03000509000000000000" pitchFamily="65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zh-TW" sz="12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系主任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TW" sz="12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呼吸治療學系</a:t>
                      </a:r>
                      <a:endParaRPr lang="zh-TW" sz="12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110/10/15</a:t>
                      </a:r>
                      <a:r>
                        <a:rPr lang="zh-TW" alt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300" kern="100" dirty="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(</a:t>
                      </a: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五</a:t>
                      </a:r>
                      <a:r>
                        <a:rPr lang="en-US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) 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altLang="zh-TW" sz="1300" kern="100" smtClean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12:00-13:30</a:t>
                      </a:r>
                      <a:endParaRPr lang="zh-TW" altLang="zh-TW" sz="1300" kern="100" dirty="0">
                        <a:effectLst/>
                        <a:latin typeface="Century Gothic" panose="020B050202020202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zh-TW" sz="1300" kern="100" dirty="0">
                          <a:effectLst/>
                          <a:latin typeface="Times New Roman" panose="02020603050405020304" pitchFamily="18" charset="0"/>
                          <a:ea typeface="標楷體" panose="03000509000000000000" pitchFamily="65" charset="-120"/>
                          <a:cs typeface="Times New Roman" panose="02020603050405020304" pitchFamily="18" charset="0"/>
                        </a:rPr>
                        <a:t>淺談呼吸治療的過去與未來</a:t>
                      </a:r>
                      <a:endParaRPr lang="zh-TW" sz="1300" kern="100" dirty="0">
                        <a:effectLst/>
                        <a:latin typeface="Century Gothic" panose="020B0502020202020204" pitchFamily="34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9"/>
                        </a:rPr>
                        <a:t>https://</a:t>
                      </a:r>
                      <a:r>
                        <a:rPr lang="en-US" altLang="zh-TW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  <a:hlinkClick r:id="rId9"/>
                        </a:rPr>
                        <a:t>newtaipeicity-zte.my.webex.com/newtaipeicity-zte.my-tc/j.php?MTID=m1fc5f76d15d0831f438a1f7f998c349a</a:t>
                      </a:r>
                      <a:r>
                        <a:rPr lang="zh-TW" altLang="en-US" sz="1200" kern="100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endParaRPr lang="zh-TW" sz="1200" kern="100" dirty="0">
                        <a:effectLst/>
                        <a:latin typeface="Times New Roman" panose="02020603050405020304" pitchFamily="18" charset="0"/>
                        <a:ea typeface="新細明體" panose="02020500000000000000" pitchFamily="18" charset="-120"/>
                        <a:cs typeface="Times New Roman" panose="02020603050405020304" pitchFamily="18" charset="0"/>
                      </a:endParaRPr>
                    </a:p>
                  </a:txBody>
                  <a:tcPr marL="61046" marR="61046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1175191"/>
                  </a:ext>
                </a:extLst>
              </a:tr>
            </a:tbl>
          </a:graphicData>
        </a:graphic>
      </p:graphicFrame>
      <p:sp>
        <p:nvSpPr>
          <p:cNvPr id="5" name="矩形 4"/>
          <p:cNvSpPr/>
          <p:nvPr/>
        </p:nvSpPr>
        <p:spPr>
          <a:xfrm>
            <a:off x="2409501" y="789262"/>
            <a:ext cx="4178301" cy="8515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2800"/>
              </a:lnSpc>
              <a:spcAft>
                <a:spcPts val="0"/>
              </a:spcAft>
            </a:pPr>
            <a:r>
              <a:rPr lang="zh-TW" altLang="zh-TW" sz="2600" kern="100" dirty="0"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輔仁大學</a:t>
            </a:r>
            <a:r>
              <a:rPr lang="zh-TW" altLang="zh-TW" sz="2600" kern="100" dirty="0" smtClean="0"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醫學院</a:t>
            </a:r>
            <a:r>
              <a:rPr lang="zh-TW" altLang="en-US" sz="2600" kern="100" dirty="0" smtClean="0"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暨輔大</a:t>
            </a:r>
            <a:r>
              <a:rPr lang="zh-TW" altLang="zh-TW" sz="2600" kern="100" dirty="0" smtClean="0"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醫</a:t>
            </a:r>
            <a:r>
              <a:rPr lang="zh-TW" altLang="en-US" sz="2600" kern="100" dirty="0" smtClean="0"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院</a:t>
            </a:r>
            <a:endParaRPr lang="zh-TW" altLang="zh-TW" sz="2600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zh-TW" altLang="zh-TW" sz="2600" dirty="0">
                <a:ea typeface="標楷體" panose="03000509000000000000" pitchFamily="65" charset="-120"/>
                <a:cs typeface="Times New Roman" panose="02020603050405020304" pitchFamily="18" charset="0"/>
              </a:rPr>
              <a:t>醫學研究系列演講</a:t>
            </a:r>
            <a:endParaRPr lang="zh-TW" altLang="en-US" sz="2600" dirty="0"/>
          </a:p>
        </p:txBody>
      </p:sp>
      <p:sp>
        <p:nvSpPr>
          <p:cNvPr id="9" name="矩形 8"/>
          <p:cNvSpPr/>
          <p:nvPr/>
        </p:nvSpPr>
        <p:spPr>
          <a:xfrm>
            <a:off x="4222268" y="9339628"/>
            <a:ext cx="2635732" cy="451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Aft>
                <a:spcPts val="0"/>
              </a:spcAft>
            </a:pPr>
            <a:r>
              <a:rPr lang="zh-TW" altLang="en-US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主辦：</a:t>
            </a:r>
            <a:r>
              <a:rPr lang="zh-TW" altLang="zh-TW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輔仁大學醫學院</a:t>
            </a:r>
            <a:r>
              <a:rPr lang="zh-TW" altLang="en-US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生醫藥學所</a:t>
            </a:r>
            <a:endParaRPr lang="en-US" altLang="zh-TW" sz="1200" kern="100" dirty="0" smtClean="0">
              <a:solidFill>
                <a:schemeClr val="accent2">
                  <a:lumMod val="50000"/>
                </a:schemeClr>
              </a:solidFill>
              <a:latin typeface="Century Gothic" panose="020B050202020202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  <a:p>
            <a:pPr>
              <a:lnSpc>
                <a:spcPts val="1400"/>
              </a:lnSpc>
              <a:spcAft>
                <a:spcPts val="0"/>
              </a:spcAft>
            </a:pPr>
            <a:r>
              <a:rPr lang="zh-TW" altLang="en-US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協辦：</a:t>
            </a:r>
            <a:r>
              <a:rPr lang="zh-TW" altLang="zh-TW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輔大</a:t>
            </a:r>
            <a:r>
              <a:rPr lang="zh-TW" altLang="zh-TW" sz="1200" kern="100" dirty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附</a:t>
            </a:r>
            <a:r>
              <a:rPr lang="zh-TW" altLang="zh-TW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醫</a:t>
            </a:r>
            <a:r>
              <a:rPr lang="zh-TW" altLang="en-US" sz="1200" kern="100" dirty="0" smtClean="0">
                <a:solidFill>
                  <a:schemeClr val="accent2">
                    <a:lumMod val="50000"/>
                  </a:schemeClr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醫學研究部</a:t>
            </a:r>
            <a:endParaRPr lang="zh-TW" altLang="en-US" sz="12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矩形 5"/>
          <p:cNvSpPr/>
          <p:nvPr/>
        </p:nvSpPr>
        <p:spPr>
          <a:xfrm>
            <a:off x="274038" y="9519165"/>
            <a:ext cx="2695473" cy="271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400"/>
              </a:lnSpc>
              <a:spcAft>
                <a:spcPts val="0"/>
              </a:spcAft>
            </a:pPr>
            <a:r>
              <a:rPr lang="zh-TW" altLang="en-US" sz="1400" b="1" kern="100" dirty="0">
                <a:solidFill>
                  <a:srgbClr val="FF0000"/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報名請至輔大附</a:t>
            </a:r>
            <a:r>
              <a:rPr lang="zh-TW" altLang="en-US" sz="1400" b="1" kern="100" dirty="0" smtClean="0">
                <a:solidFill>
                  <a:srgbClr val="FF0000"/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醫數位</a:t>
            </a:r>
            <a:r>
              <a:rPr lang="zh-TW" altLang="en-US" sz="1400" b="1" kern="100" dirty="0">
                <a:solidFill>
                  <a:srgbClr val="FF0000"/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學</a:t>
            </a:r>
            <a:r>
              <a:rPr lang="zh-TW" altLang="en-US" sz="1400" b="1" kern="100" dirty="0" smtClean="0">
                <a:solidFill>
                  <a:srgbClr val="FF0000"/>
                </a:solidFill>
                <a:latin typeface="Century Gothic" panose="020B0502020202020204" pitchFamily="34" charset="0"/>
                <a:ea typeface="標楷體" panose="03000509000000000000" pitchFamily="65" charset="-120"/>
                <a:cs typeface="Times New Roman" panose="02020603050405020304" pitchFamily="18" charset="0"/>
              </a:rPr>
              <a:t>園系統</a:t>
            </a:r>
            <a:endParaRPr lang="zh-TW" altLang="en-US" sz="1400" b="1" kern="100" dirty="0">
              <a:solidFill>
                <a:srgbClr val="FF0000"/>
              </a:solidFill>
              <a:latin typeface="Century Gothic" panose="020B0502020202020204" pitchFamily="34" charset="0"/>
              <a:ea typeface="標楷體" panose="03000509000000000000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6649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6804212_TF67670762.potx" id="{31E59139-7A20-4E81-B4CB-CBBDA47A572F}" vid="{DE5AEE64-601C-43FD-B160-8A88F657D8B8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77210f24a1be23c92c90fd886aa0aa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60e05723c5c1908df1a1a4ebf11d344e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10BEB954-4024-4CCF-A9D6-4C00FDC028D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B96CC85-5758-41C0-8EFD-737AFB69121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4710EE66-8707-456F-8F2E-091D581CB030}">
  <ds:schemaRefs>
    <ds:schemaRef ds:uri="http://schemas.microsoft.com/office/2006/documentManagement/types"/>
    <ds:schemaRef ds:uri="71af3243-3dd4-4a8d-8c0d-dd76da1f02a5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terms/"/>
    <ds:schemaRef ds:uri="16c05727-aa75-4e4a-9b5f-8a80a1165891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霧狀尾跡設計</Template>
  <TotalTime>0</TotalTime>
  <Words>227</Words>
  <Application>Microsoft Office PowerPoint</Application>
  <PresentationFormat>A4 紙張 (210x297 公釐)</PresentationFormat>
  <Paragraphs>55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9" baseType="lpstr">
      <vt:lpstr>Microsoft JhengHei UI</vt:lpstr>
      <vt:lpstr>新細明體</vt:lpstr>
      <vt:lpstr>標楷體</vt:lpstr>
      <vt:lpstr>Arial</vt:lpstr>
      <vt:lpstr>Century Gothic</vt:lpstr>
      <vt:lpstr>Microsoft New Tai Lue</vt:lpstr>
      <vt:lpstr>Times New Roman</vt:lpstr>
      <vt:lpstr>飛機雲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2021-08-27T07:36:15Z</dcterms:created>
  <dcterms:modified xsi:type="dcterms:W3CDTF">2021-09-09T10:20:43Z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